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9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0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1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3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4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5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6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7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8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9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0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2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2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3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24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25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26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27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28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29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30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31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32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33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1111" r:id="rId2"/>
    <p:sldId id="429" r:id="rId3"/>
    <p:sldId id="1320" r:id="rId4"/>
    <p:sldId id="1321" r:id="rId5"/>
    <p:sldId id="1330" r:id="rId6"/>
    <p:sldId id="1325" r:id="rId7"/>
    <p:sldId id="1332" r:id="rId8"/>
    <p:sldId id="1163" r:id="rId9"/>
    <p:sldId id="1333" r:id="rId10"/>
    <p:sldId id="1329" r:id="rId11"/>
    <p:sldId id="1342" r:id="rId12"/>
    <p:sldId id="1258" r:id="rId13"/>
    <p:sldId id="1313" r:id="rId14"/>
    <p:sldId id="1334" r:id="rId15"/>
    <p:sldId id="1311" r:id="rId16"/>
    <p:sldId id="1245" r:id="rId17"/>
    <p:sldId id="1335" r:id="rId18"/>
    <p:sldId id="1282" r:id="rId19"/>
    <p:sldId id="1336" r:id="rId20"/>
    <p:sldId id="1278" r:id="rId21"/>
    <p:sldId id="1279" r:id="rId22"/>
    <p:sldId id="1337" r:id="rId23"/>
    <p:sldId id="1343" r:id="rId24"/>
    <p:sldId id="1255" r:id="rId25"/>
    <p:sldId id="1344" r:id="rId26"/>
    <p:sldId id="1181" r:id="rId27"/>
    <p:sldId id="1338" r:id="rId28"/>
    <p:sldId id="1339" r:id="rId29"/>
    <p:sldId id="1340" r:id="rId30"/>
    <p:sldId id="1341" r:id="rId31"/>
    <p:sldId id="1319" r:id="rId32"/>
    <p:sldId id="1257" r:id="rId33"/>
    <p:sldId id="1318" r:id="rId34"/>
    <p:sldId id="1120" r:id="rId35"/>
  </p:sldIdLst>
  <p:sldSz cx="12192000" cy="6858000"/>
  <p:notesSz cx="6858000" cy="9144000"/>
  <p:embeddedFontLst>
    <p:embeddedFont>
      <p:font typeface="锦绣宋体" panose="02010600030101010101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73" d="100"/>
          <a:sy n="73" d="100"/>
        </p:scale>
        <p:origin x="77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5428-FECD-DEDD-5DDC-A33DFE79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98584-94FE-A5A7-38D5-06C210EF4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8A0EAA-A508-4E53-7DC4-F71917D6A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2304D-CE93-919F-B53D-4F6233A08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35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5B06D-011B-63DE-0BE6-E12D8CE41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0BBD21-11F5-5B6D-1BAD-914617D15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A1AA48-8B79-7204-FF67-9E6D0714F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38DBF6-4D94-9B24-D154-456FC0E4C8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711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3B30-8474-EC38-BE2B-CBCC61D7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E9F411-D9EE-9F3C-AB16-2C8294D8D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61075C-C251-51BB-099C-BD1EC259F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029E7F-300F-6B6F-A190-E2BEDB22E4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762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0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3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CE718-5640-D26C-5BCC-1B1B30C92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37133D-5C51-2228-67D4-4455B0B26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53D513-719C-2F0C-1E4B-5ADC8771D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2E2CBE-E810-C3A1-AF5B-6A55D7252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354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4B5A4-5FED-88B9-3963-A5A9E93D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308265-F2FF-3AAD-CFF5-849792B80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E01DAD-D52D-D467-D3C0-434E7A046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21D805-FF83-948F-4A76-7A288481C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68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44FE-BE42-510B-10CF-A9E031C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38D80C-E867-98C4-A1E4-E91EB51ED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448020-0675-EAFD-9A99-6A33CAAEE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EEAA27-595C-B2B4-D285-D382CE912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377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E3F3D-9B7F-68C3-FF0F-2334C94F6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1861DF-B2B6-7736-9D9C-5BEC35A85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7D956E-A401-6E68-CF3F-68D6026AC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351D3-C2E4-0CB9-486D-3982BCBC3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39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10530-88B1-9507-7612-9C67F6D2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D51BA8-4C29-1073-C8C9-C7128BC7B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F1627F-3106-CE18-FB53-FD1565BD0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C6ACC4-A408-727F-1075-97751EDA51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641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412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99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432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FC66E-52D7-133B-269D-84297D930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C38F0B-591C-B1CE-8DD3-CC4C0171B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842DB2-4711-943D-A085-1AFB37071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E547A4-09DB-0B9D-7CA5-474417862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214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9EBD-E5A2-60ED-F560-1EB9256DF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1CA853-31DB-9C0A-F5A8-335160331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119374-8472-FE1C-104A-4FD0FB3E8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CA27AA-76B9-E08E-BA67-9EE465604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684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35364-7FCA-DE28-3094-28D7DF0A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B22023-4759-700B-444D-7D06989FC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4FAA47-7E7F-A49B-DE2E-680E77EF0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6DF1F0-C32A-4C85-B04E-36DCC95C6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869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AF04-3C18-2F4A-AD3D-C2C87D8D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0DF805-4BFC-9045-8842-123C6AC41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1DB6A4-105F-487C-8A11-129132DCE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A0C17-4C55-757A-C01E-C69707F15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79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e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8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microsoft.com/office/2007/relationships/hdphoto" Target="../media/hdphoto1.wdp"/><Relationship Id="rId5" Type="http://schemas.openxmlformats.org/officeDocument/2006/relationships/tags" Target="../tags/tag88.xml"/><Relationship Id="rId10" Type="http://schemas.openxmlformats.org/officeDocument/2006/relationships/image" Target="../media/image6.png"/><Relationship Id="rId4" Type="http://schemas.openxmlformats.org/officeDocument/2006/relationships/tags" Target="../tags/tag87.xml"/><Relationship Id="rId9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92.xml"/><Relationship Id="rId21" Type="http://schemas.openxmlformats.org/officeDocument/2006/relationships/image" Target="../media/image8.png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image" Target="../media/image7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image" Target="../media/image10.png"/><Relationship Id="rId10" Type="http://schemas.openxmlformats.org/officeDocument/2006/relationships/tags" Target="../tags/tag99.xml"/><Relationship Id="rId19" Type="http://schemas.openxmlformats.org/officeDocument/2006/relationships/notesSlide" Target="../notesSlides/notesSlide12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1.pn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image" Target="../media/image30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image" Target="../media/image29.png"/><Relationship Id="rId5" Type="http://schemas.openxmlformats.org/officeDocument/2006/relationships/tags" Target="../tags/tag111.xml"/><Relationship Id="rId10" Type="http://schemas.openxmlformats.org/officeDocument/2006/relationships/image" Target="../media/image7.png"/><Relationship Id="rId4" Type="http://schemas.openxmlformats.org/officeDocument/2006/relationships/tags" Target="../tags/tag110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../media/image12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7.png"/><Relationship Id="rId5" Type="http://schemas.openxmlformats.org/officeDocument/2006/relationships/tags" Target="../tags/tag120.xml"/><Relationship Id="rId10" Type="http://schemas.openxmlformats.org/officeDocument/2006/relationships/image" Target="../media/image11.png"/><Relationship Id="rId4" Type="http://schemas.openxmlformats.org/officeDocument/2006/relationships/tags" Target="../tags/tag119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image" Target="../media/image19.png"/><Relationship Id="rId3" Type="http://schemas.openxmlformats.org/officeDocument/2006/relationships/tags" Target="../tags/tag129.xml"/><Relationship Id="rId21" Type="http://schemas.openxmlformats.org/officeDocument/2006/relationships/notesSlide" Target="../notesSlides/notesSlide18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image" Target="../media/image18.png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slideLayout" Target="../slideLayouts/slideLayout1.xml"/><Relationship Id="rId29" Type="http://schemas.microsoft.com/office/2007/relationships/hdphoto" Target="../media/hdphoto2.wdp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17.png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7.png"/><Relationship Id="rId27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../media/image7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notesSlide" Target="../notesSlides/notesSlide20.xml"/><Relationship Id="rId2" Type="http://schemas.openxmlformats.org/officeDocument/2006/relationships/tags" Target="../tags/tag149.xml"/><Relationship Id="rId16" Type="http://schemas.openxmlformats.org/officeDocument/2006/relationships/image" Target="../media/image36.png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52.xml"/><Relationship Id="rId15" Type="http://schemas.openxmlformats.org/officeDocument/2006/relationships/image" Target="../media/image35.png"/><Relationship Id="rId10" Type="http://schemas.openxmlformats.org/officeDocument/2006/relationships/tags" Target="../tags/tag157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tags" Target="../tags/tag170.xml"/><Relationship Id="rId18" Type="http://schemas.openxmlformats.org/officeDocument/2006/relationships/image" Target="../media/image38.png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17" Type="http://schemas.openxmlformats.org/officeDocument/2006/relationships/image" Target="../media/image37.png"/><Relationship Id="rId2" Type="http://schemas.openxmlformats.org/officeDocument/2006/relationships/tags" Target="../tags/tag159.xml"/><Relationship Id="rId16" Type="http://schemas.openxmlformats.org/officeDocument/2006/relationships/image" Target="../media/image7.png"/><Relationship Id="rId20" Type="http://schemas.openxmlformats.org/officeDocument/2006/relationships/image" Target="../media/image40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5" Type="http://schemas.openxmlformats.org/officeDocument/2006/relationships/tags" Target="../tags/tag162.xml"/><Relationship Id="rId15" Type="http://schemas.openxmlformats.org/officeDocument/2006/relationships/notesSlide" Target="../notesSlides/notesSlide21.xml"/><Relationship Id="rId10" Type="http://schemas.openxmlformats.org/officeDocument/2006/relationships/tags" Target="../tags/tag167.xml"/><Relationship Id="rId19" Type="http://schemas.openxmlformats.org/officeDocument/2006/relationships/image" Target="../media/image39.png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175.xml"/><Relationship Id="rId7" Type="http://schemas.openxmlformats.org/officeDocument/2006/relationships/image" Target="../media/image7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18" Type="http://schemas.openxmlformats.org/officeDocument/2006/relationships/tags" Target="../tags/tag193.xml"/><Relationship Id="rId26" Type="http://schemas.openxmlformats.org/officeDocument/2006/relationships/image" Target="../media/image27.png"/><Relationship Id="rId3" Type="http://schemas.openxmlformats.org/officeDocument/2006/relationships/tags" Target="../tags/tag178.xml"/><Relationship Id="rId21" Type="http://schemas.openxmlformats.org/officeDocument/2006/relationships/notesSlide" Target="../notesSlides/notesSlide24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tags" Target="../tags/tag192.xml"/><Relationship Id="rId25" Type="http://schemas.openxmlformats.org/officeDocument/2006/relationships/image" Target="../media/image26.png"/><Relationship Id="rId2" Type="http://schemas.openxmlformats.org/officeDocument/2006/relationships/tags" Target="../tags/tag177.xml"/><Relationship Id="rId16" Type="http://schemas.openxmlformats.org/officeDocument/2006/relationships/tags" Target="../tags/tag191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image" Target="../media/image25.png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23" Type="http://schemas.openxmlformats.org/officeDocument/2006/relationships/image" Target="../media/image24.png"/><Relationship Id="rId10" Type="http://schemas.openxmlformats.org/officeDocument/2006/relationships/tags" Target="../tags/tag185.xml"/><Relationship Id="rId19" Type="http://schemas.openxmlformats.org/officeDocument/2006/relationships/tags" Target="../tags/tag194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Relationship Id="rId22" Type="http://schemas.openxmlformats.org/officeDocument/2006/relationships/image" Target="../media/image7.png"/><Relationship Id="rId27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openxmlformats.org/officeDocument/2006/relationships/tags" Target="../tags/tag19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microsoft.com/office/2007/relationships/hdphoto" Target="../media/hdphoto1.wdp"/><Relationship Id="rId5" Type="http://schemas.openxmlformats.org/officeDocument/2006/relationships/tags" Target="../tags/tag201.xml"/><Relationship Id="rId10" Type="http://schemas.openxmlformats.org/officeDocument/2006/relationships/image" Target="../media/image6.png"/><Relationship Id="rId4" Type="http://schemas.openxmlformats.org/officeDocument/2006/relationships/tags" Target="../tags/tag200.xml"/><Relationship Id="rId9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notesSlide" Target="../notesSlides/notesSlide27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6.png"/><Relationship Id="rId2" Type="http://schemas.openxmlformats.org/officeDocument/2006/relationships/tags" Target="../tags/tag204.xml"/><Relationship Id="rId16" Type="http://schemas.openxmlformats.org/officeDocument/2006/relationships/image" Target="../media/image35.png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5" Type="http://schemas.openxmlformats.org/officeDocument/2006/relationships/tags" Target="../tags/tag207.xml"/><Relationship Id="rId15" Type="http://schemas.openxmlformats.org/officeDocument/2006/relationships/image" Target="../media/image34.png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tags" Target="../tags/tag226.xml"/><Relationship Id="rId18" Type="http://schemas.openxmlformats.org/officeDocument/2006/relationships/image" Target="../media/image38.png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openxmlformats.org/officeDocument/2006/relationships/tags" Target="../tags/tag225.xml"/><Relationship Id="rId17" Type="http://schemas.openxmlformats.org/officeDocument/2006/relationships/image" Target="../media/image37.png"/><Relationship Id="rId2" Type="http://schemas.openxmlformats.org/officeDocument/2006/relationships/tags" Target="../tags/tag215.xml"/><Relationship Id="rId16" Type="http://schemas.openxmlformats.org/officeDocument/2006/relationships/image" Target="../media/image7.png"/><Relationship Id="rId20" Type="http://schemas.openxmlformats.org/officeDocument/2006/relationships/image" Target="../media/image40.png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tags" Target="../tags/tag224.xml"/><Relationship Id="rId5" Type="http://schemas.openxmlformats.org/officeDocument/2006/relationships/tags" Target="../tags/tag218.xml"/><Relationship Id="rId15" Type="http://schemas.openxmlformats.org/officeDocument/2006/relationships/notesSlide" Target="../notesSlides/notesSlide28.xml"/><Relationship Id="rId10" Type="http://schemas.openxmlformats.org/officeDocument/2006/relationships/tags" Target="../tags/tag223.xml"/><Relationship Id="rId19" Type="http://schemas.openxmlformats.org/officeDocument/2006/relationships/image" Target="../media/image39.png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29.xml"/><Relationship Id="rId7" Type="http://schemas.openxmlformats.org/officeDocument/2006/relationships/image" Target="../media/image41.png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1" Type="http://schemas.openxmlformats.org/officeDocument/2006/relationships/image" Target="../media/image8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image" Target="../media/image7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image" Target="../media/image10.png"/><Relationship Id="rId10" Type="http://schemas.openxmlformats.org/officeDocument/2006/relationships/tags" Target="../tags/tag19.xml"/><Relationship Id="rId19" Type="http://schemas.openxmlformats.org/officeDocument/2006/relationships/notesSlide" Target="../notesSlides/notesSlide3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32.xml"/><Relationship Id="rId7" Type="http://schemas.openxmlformats.org/officeDocument/2006/relationships/image" Target="../media/image44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235.xml"/><Relationship Id="rId7" Type="http://schemas.openxmlformats.org/officeDocument/2006/relationships/image" Target="../media/image32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38.xml"/><Relationship Id="rId7" Type="http://schemas.openxmlformats.org/officeDocument/2006/relationships/image" Target="../media/image49.png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41.xml"/><Relationship Id="rId7" Type="http://schemas.openxmlformats.org/officeDocument/2006/relationships/image" Target="../media/image51.png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2.png"/><Relationship Id="rId4" Type="http://schemas.openxmlformats.org/officeDocument/2006/relationships/tags" Target="../tags/tag242.xml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50.xml"/><Relationship Id="rId13" Type="http://schemas.openxmlformats.org/officeDocument/2006/relationships/image" Target="../media/image53.png"/><Relationship Id="rId3" Type="http://schemas.openxmlformats.org/officeDocument/2006/relationships/tags" Target="../tags/tag245.xml"/><Relationship Id="rId7" Type="http://schemas.openxmlformats.org/officeDocument/2006/relationships/tags" Target="../tags/tag249.xml"/><Relationship Id="rId12" Type="http://schemas.openxmlformats.org/officeDocument/2006/relationships/image" Target="../media/image7.pn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image" Target="../media/image3.jpeg"/><Relationship Id="rId5" Type="http://schemas.openxmlformats.org/officeDocument/2006/relationships/tags" Target="../tags/tag247.xml"/><Relationship Id="rId10" Type="http://schemas.openxmlformats.org/officeDocument/2006/relationships/notesSlide" Target="../notesSlides/notesSlide34.xml"/><Relationship Id="rId4" Type="http://schemas.openxmlformats.org/officeDocument/2006/relationships/tags" Target="../tags/tag246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12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11.png"/><Relationship Id="rId5" Type="http://schemas.openxmlformats.org/officeDocument/2006/relationships/tags" Target="../tags/tag31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e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18.png"/><Relationship Id="rId3" Type="http://schemas.openxmlformats.org/officeDocument/2006/relationships/tags" Target="../tags/tag39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17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1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16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7.png"/><Relationship Id="rId28" Type="http://schemas.openxmlformats.org/officeDocument/2006/relationships/image" Target="../media/image20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notesSlide" Target="../notesSlides/notesSlide6.xml"/><Relationship Id="rId27" Type="http://schemas.openxmlformats.org/officeDocument/2006/relationships/image" Target="../media/image19.png"/><Relationship Id="rId30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1.xml"/><Relationship Id="rId7" Type="http://schemas.openxmlformats.org/officeDocument/2006/relationships/image" Target="../media/image14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15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.jpeg"/><Relationship Id="rId4" Type="http://schemas.openxmlformats.org/officeDocument/2006/relationships/tags" Target="../tags/tag62.xml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image" Target="../media/image27.png"/><Relationship Id="rId3" Type="http://schemas.openxmlformats.org/officeDocument/2006/relationships/tags" Target="../tags/tag65.xml"/><Relationship Id="rId21" Type="http://schemas.openxmlformats.org/officeDocument/2006/relationships/notesSlide" Target="../notesSlides/notesSlide9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image" Target="../media/image26.png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25.png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image" Target="../media/image24.png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image" Target="../media/image7.png"/><Relationship Id="rId2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425305" cy="3338790"/>
            <a:chOff x="953" y="2208"/>
            <a:chExt cx="14843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457B2E-C224-0BC1-BFD1-917AB5F28A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89785" y="3664751"/>
            <a:ext cx="8595995" cy="10899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 defTabSz="685800" eaLnBrk="0" hangingPunct="0"/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电容充放电显示器</a:t>
            </a:r>
            <a:b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</a:b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【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电容</a:t>
            </a:r>
            <a:r>
              <a:rPr lang="zh-CN" altLang="en-US"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，串并联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】</a:t>
            </a:r>
            <a:endParaRPr lang="zh-CN" altLang="en-US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AF3C7E-BF88-6C55-98C3-1FFE48621801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AF27-1C90-840F-E154-D5D3569E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BDEEA3-82A2-DF7F-875A-FC8E0360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8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A7FDC1-E4F4-2D5A-6735-8FBDF55ABE35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7EA174-1626-E8F5-A656-045D0FE848E4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6EEA1A1-24EE-E8CF-59F0-47F50B26363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3757642-3FD7-FC48-CCF5-4F95BB50FA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4650096-879F-6C2F-98D2-19698F50677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F4451B-3F78-8C58-A4B0-F0A2BC5D299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CCB81B4-22B4-DBF2-615E-0D435FDA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F566229-C55D-17D0-7436-DB2079AA2A0F}"/>
              </a:ext>
            </a:extLst>
          </p:cNvPr>
          <p:cNvSpPr txBox="1"/>
          <p:nvPr/>
        </p:nvSpPr>
        <p:spPr>
          <a:xfrm>
            <a:off x="6563463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31B61-3C10-197C-8662-B6806CC8AEA2}"/>
              </a:ext>
            </a:extLst>
          </p:cNvPr>
          <p:cNvSpPr txBox="1"/>
          <p:nvPr/>
        </p:nvSpPr>
        <p:spPr>
          <a:xfrm>
            <a:off x="1303602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DD7E2-6F92-49F7-55B8-4FA9878CD994}"/>
              </a:ext>
            </a:extLst>
          </p:cNvPr>
          <p:cNvSpPr/>
          <p:nvPr/>
        </p:nvSpPr>
        <p:spPr>
          <a:xfrm>
            <a:off x="767397" y="1584580"/>
            <a:ext cx="2235779" cy="389236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00AD8-630E-DB9F-6432-DBDBB93A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6582" y="401031"/>
            <a:ext cx="4650747" cy="61938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36B0CC-3DF1-2789-BBF4-474259BDFB38}"/>
              </a:ext>
            </a:extLst>
          </p:cNvPr>
          <p:cNvSpPr/>
          <p:nvPr/>
        </p:nvSpPr>
        <p:spPr>
          <a:xfrm>
            <a:off x="5023485" y="1264602"/>
            <a:ext cx="4336965" cy="4420816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168291-10BC-043B-846E-ED61F72D69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4474" y="605873"/>
            <a:ext cx="546229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红线（正极）在上，黑线（负极）在下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3926184" y="3429248"/>
            <a:ext cx="4339650" cy="1230666"/>
            <a:chOff x="3913358" y="2848154"/>
            <a:chExt cx="433965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3913358" y="3140322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电容充放电电路制作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772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5CD7-BEC3-19B2-1619-AADDA914D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99BD71-0468-D2E6-84EC-0E6FB567DB8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C7537B-6E2F-E56F-1712-291172598D7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AD1268E-767A-8EFE-5091-7F219C77B9EE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F3F2DDB-D6A1-3B50-39B8-8FEE458DE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D14DD5-5AA3-6A01-3064-9E61E1DD7C6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F53611E-E161-CA67-9C29-BC4624C666C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0F91EC4-4763-C34F-027F-193559F9A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D77C676-2AF9-9C2F-F7BD-0B05E2AAC12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拨码开关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106870-64E5-C51C-7F72-84E5D9DF642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8663" y="1809924"/>
            <a:ext cx="6426200" cy="95064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45720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每位开关拨至“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”时为闭合状态，表示该位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开关接通（电路通路）；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反之，处于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断开状态（电路断路）。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064C9D-A23A-6EB7-C9C1-C7C515C481D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962091" y="559235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F06AC2-3AC3-D473-D84B-3141CCC859E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188546" y="5592992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77237B-C44E-0894-5075-6CEAC9D60F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95002" y="563152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D09B15-9C01-2B58-D72C-20EC1C0EA0DA}"/>
              </a:ext>
            </a:extLst>
          </p:cNvPr>
          <p:cNvSpPr txBox="1"/>
          <p:nvPr/>
        </p:nvSpPr>
        <p:spPr>
          <a:xfrm>
            <a:off x="1435887" y="4202660"/>
            <a:ext cx="2467318" cy="138580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2DB74E-0A31-55AE-9946-3F2F76DCB2E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446151" y="1350223"/>
            <a:ext cx="1894844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位拨码开关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C8E5629-04C1-8138-F6C9-68ABB0E13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6151" y="3886112"/>
            <a:ext cx="1894844" cy="170235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9DF3A9-C7AA-9CB5-D4F8-CF090CEF4E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2826" y="3852525"/>
            <a:ext cx="2467319" cy="176237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7EBD7A4-417B-5065-8A9F-6423925B70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8226" y="4472231"/>
            <a:ext cx="2270129" cy="977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061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7578-0C30-3D23-E634-DE9BACA6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F7D619E-F8AB-79C3-6CD4-DBB1ACA8088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7A2228E-5668-48FA-DCBD-FC3491CDF9C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电容充放电显示器制作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9F3522F-FB2C-3C26-9E35-BB1FBA29BFB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F439012-190C-212E-3E4B-317A8A257E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918D678-833D-1942-307A-B29EAFB0DAA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27DFFA-A7C7-04E7-8771-83667027A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0A4BD11-C264-3B6C-3AEB-A81B9BAFF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0930D45-CE40-7F11-E820-7524D676158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27DF1C-FB0F-1BEF-D351-219246349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F7AF25F-2B94-57A6-834E-2D2311F2428E}"/>
              </a:ext>
            </a:extLst>
          </p:cNvPr>
          <p:cNvSpPr/>
          <p:nvPr/>
        </p:nvSpPr>
        <p:spPr>
          <a:xfrm>
            <a:off x="5134405" y="3012287"/>
            <a:ext cx="1377371" cy="138333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377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39C638-071A-A4AF-964E-3BA5074B01E5}"/>
              </a:ext>
            </a:extLst>
          </p:cNvPr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470Ω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A4C4C7-45BC-EF2B-0C2A-3A78E7F31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645"/>
          <a:stretch/>
        </p:blipFill>
        <p:spPr>
          <a:xfrm>
            <a:off x="1146620" y="986419"/>
            <a:ext cx="8068238" cy="538136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72EE706-2F2C-CAD9-C02E-075670231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214860" y="1323484"/>
            <a:ext cx="2663375" cy="156966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>
              <a:buClrTx/>
              <a:buSzTx/>
              <a:buFontTx/>
              <a:defRPr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请思考以下五色环电阻阻值为多少：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棕绿黑红紫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黄紫黑黑绿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6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1487-F4DE-CF33-6974-00C4E6F28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7FE5F2F-886B-44F6-FC58-8B91EDD52B0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4745275-3167-E008-966C-89AC9A88E01A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电容充放电显示器制作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5DCE8F-6EAC-AED2-5600-42C8241A1BD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DDCDD55-1F02-1E0B-0651-37BF42D47A3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E1B4725-B457-3BBD-7565-06EEB81BCE6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46BD0A-9B6F-A176-3594-9DEF6137654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6171CD4-B0F1-F8C5-6678-3DDAE704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D7A5025-DE7E-0CF3-6AC2-176A4C09AB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77F157-530A-518D-92D5-FFE956FD6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2694FA7-43BB-ADB2-C39C-F325A4CCDBED}"/>
              </a:ext>
            </a:extLst>
          </p:cNvPr>
          <p:cNvSpPr/>
          <p:nvPr/>
        </p:nvSpPr>
        <p:spPr>
          <a:xfrm>
            <a:off x="5647765" y="4473387"/>
            <a:ext cx="1165411" cy="35858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30A54C-CC00-9882-BF83-66D1ACBF332C}"/>
              </a:ext>
            </a:extLst>
          </p:cNvPr>
          <p:cNvSpPr txBox="1"/>
          <p:nvPr/>
        </p:nvSpPr>
        <p:spPr>
          <a:xfrm>
            <a:off x="325936" y="3429000"/>
            <a:ext cx="2248808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均为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4F0325-0F21-8FF6-0361-E38DBE2EF6C5}"/>
              </a:ext>
            </a:extLst>
          </p:cNvPr>
          <p:cNvSpPr/>
          <p:nvPr/>
        </p:nvSpPr>
        <p:spPr>
          <a:xfrm>
            <a:off x="6089967" y="4865238"/>
            <a:ext cx="1165411" cy="35858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105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957A00-BA74-676B-A371-C595189AC8EE}"/>
              </a:ext>
            </a:extLst>
          </p:cNvPr>
          <p:cNvSpPr txBox="1"/>
          <p:nvPr/>
        </p:nvSpPr>
        <p:spPr>
          <a:xfrm>
            <a:off x="7222770" y="1307901"/>
            <a:ext cx="411932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请挑出一个红色发光二极管和一个绿色发光二极管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6F128-6644-4AED-4471-B80B62CCE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EF25816-7422-911F-B930-D56DAE269D2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777C0E7-AE42-011E-D1B5-08711F5E848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电容充放电显示器制作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2E64673-9583-977C-F1A1-254BC41BEDD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78F7CD9-C8D6-252F-F57B-D7529859DFE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25D5362-71D9-766A-C45E-7E46CD0FA24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02D7718-3EF3-F93A-3F7C-2A95193FBE2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4B22044-4F52-6B9F-4C6C-CFF47E69A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2E61B14-0924-3FB8-28A3-EF3493B856F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ADF10D-96FB-0E24-6572-11EDF50B2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BA7A6D-F60D-DDB1-32E1-262124CAC557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个小灯泡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A5C3C2-F3C8-7F1C-681F-16FAB1DC327F}"/>
              </a:ext>
            </a:extLst>
          </p:cNvPr>
          <p:cNvSpPr/>
          <p:nvPr/>
        </p:nvSpPr>
        <p:spPr>
          <a:xfrm>
            <a:off x="6318249" y="3480559"/>
            <a:ext cx="1017972" cy="93104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4B5A9F-CF22-8197-F25F-D3CBDD369946}"/>
              </a:ext>
            </a:extLst>
          </p:cNvPr>
          <p:cNvSpPr/>
          <p:nvPr/>
        </p:nvSpPr>
        <p:spPr>
          <a:xfrm>
            <a:off x="6643134" y="5051773"/>
            <a:ext cx="879491" cy="94269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8969F17-4193-EF08-DE4C-29C3E9D61253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7522625" y="5075611"/>
            <a:ext cx="2517844" cy="447508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E8843B2-FA31-4449-CA5A-B244F54B693B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336221" y="3298896"/>
            <a:ext cx="2704247" cy="647183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47CED0B-7814-2909-AF9F-FA19B6F8EAFC}"/>
              </a:ext>
            </a:extLst>
          </p:cNvPr>
          <p:cNvSpPr txBox="1"/>
          <p:nvPr/>
        </p:nvSpPr>
        <p:spPr>
          <a:xfrm>
            <a:off x="10040469" y="4411599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6DDBE3-F0B1-9426-58E2-829CA4FAA4B1}"/>
              </a:ext>
            </a:extLst>
          </p:cNvPr>
          <p:cNvSpPr txBox="1"/>
          <p:nvPr/>
        </p:nvSpPr>
        <p:spPr>
          <a:xfrm>
            <a:off x="10040468" y="2634884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38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846" y="3429248"/>
            <a:ext cx="3416320" cy="1230666"/>
            <a:chOff x="4375020" y="2848154"/>
            <a:chExt cx="3416320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375020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46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请挑出两个标有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57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E4C6D-774C-F3A4-DBA0-4A76D07F6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BDA14F6-AAC7-08CC-CF2E-AB268D4B58BB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B721E2F-76C4-1220-CAB6-B6CD2B3E1A85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电容充放电显示器制作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47B3A0E-8BE8-337B-FEA7-3483CD82E43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4ABC590-600F-F8A5-01BA-CFDBE32F1C3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7EE7C8B-65F1-004C-1968-0D100577B88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174275-016D-C07A-745C-73EE48BBCF4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639EE96-BFFC-DFD0-3518-0C93F827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8522EDE-6ECD-27C2-250E-A0EF596E31F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BCD189-3C3A-4E0A-9E8D-91E4E24F7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273090-E4FC-5E69-8D17-7742B8C735B0}"/>
              </a:ext>
            </a:extLst>
          </p:cNvPr>
          <p:cNvSpPr/>
          <p:nvPr/>
        </p:nvSpPr>
        <p:spPr>
          <a:xfrm>
            <a:off x="7478875" y="5107405"/>
            <a:ext cx="834808" cy="87298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902EA6-10FE-BD8D-AF7F-33DC1A42FA79}"/>
              </a:ext>
            </a:extLst>
          </p:cNvPr>
          <p:cNvSpPr/>
          <p:nvPr/>
        </p:nvSpPr>
        <p:spPr>
          <a:xfrm>
            <a:off x="8460827" y="5075612"/>
            <a:ext cx="945931" cy="90477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30CE17E-65B1-7203-132D-EE70F389C98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9406758" y="5075611"/>
            <a:ext cx="633711" cy="452388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CC1238E-CA68-EE94-5D00-CA77F156935C}"/>
              </a:ext>
            </a:extLst>
          </p:cNvPr>
          <p:cNvCxnSpPr>
            <a:cxnSpLocks/>
            <a:stCxn id="5" idx="0"/>
            <a:endCxn id="15" idx="1"/>
          </p:cNvCxnSpPr>
          <p:nvPr/>
        </p:nvCxnSpPr>
        <p:spPr>
          <a:xfrm flipV="1">
            <a:off x="7896279" y="3298896"/>
            <a:ext cx="2144189" cy="1808509"/>
          </a:xfrm>
          <a:prstGeom prst="straightConnector1">
            <a:avLst/>
          </a:prstGeom>
          <a:noFill/>
          <a:ln w="38100" cap="flat" cmpd="sng" algn="ctr">
            <a:solidFill>
              <a:srgbClr val="003C8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D18F6-8DE7-C10F-E60D-C9FD97F8D492}"/>
              </a:ext>
            </a:extLst>
          </p:cNvPr>
          <p:cNvSpPr txBox="1"/>
          <p:nvPr/>
        </p:nvSpPr>
        <p:spPr>
          <a:xfrm>
            <a:off x="10040469" y="4411599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长引脚（正极）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在上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B836D5-4AE7-F3FA-6C5E-251EC303B314}"/>
              </a:ext>
            </a:extLst>
          </p:cNvPr>
          <p:cNvSpPr txBox="1"/>
          <p:nvPr/>
        </p:nvSpPr>
        <p:spPr>
          <a:xfrm>
            <a:off x="10040468" y="2634884"/>
            <a:ext cx="1550895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正极）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AF37EC-5E61-8F92-C694-5F8DFB7C758D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个电解电容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110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0B563-BB68-354E-6BFC-17327B187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AB6281D-DC3E-F8AC-ED98-75B7EE32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318"/>
          <a:stretch/>
        </p:blipFill>
        <p:spPr>
          <a:xfrm>
            <a:off x="5023485" y="801379"/>
            <a:ext cx="6103504" cy="5063814"/>
          </a:xfrm>
          <a:prstGeom prst="rect">
            <a:avLst/>
          </a:prstGeom>
        </p:spPr>
      </p:pic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CECF8E3-32ED-E706-2301-E2583B05D5F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89A6AC1-1788-1B4F-B3F1-6A9E6085B66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C257DA4-952A-0FFC-8DEF-F7FD6F46BB27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5149E84-5CE2-2D52-222B-C014C9D2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2BE0094-C4D3-9441-33E9-68D8D74C90A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>
            <a:extLst>
              <a:ext uri="{FF2B5EF4-FFF2-40B4-BE49-F238E27FC236}">
                <a16:creationId xmlns:a16="http://schemas.microsoft.com/office/drawing/2014/main" id="{0F71CD26-5B64-1631-8719-65655E301B4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B49277C-AFE6-FBE2-7FCC-C93235DE76C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318C7D-4E1C-9840-AC45-8FDE69AA8E6F}"/>
              </a:ext>
            </a:extLst>
          </p:cNvPr>
          <p:cNvSpPr txBox="1"/>
          <p:nvPr/>
        </p:nvSpPr>
        <p:spPr>
          <a:xfrm>
            <a:off x="6844197" y="587195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AB5992-06D5-1D27-2270-43AE2772DBCA}"/>
              </a:ext>
            </a:extLst>
          </p:cNvPr>
          <p:cNvSpPr/>
          <p:nvPr/>
        </p:nvSpPr>
        <p:spPr>
          <a:xfrm>
            <a:off x="7216588" y="992807"/>
            <a:ext cx="295835" cy="809139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E88509-F4E3-2DDF-CD41-CCE3AE9C397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CD9B900-6026-C3AE-7F9B-605CFDA81457}"/>
              </a:ext>
            </a:extLst>
          </p:cNvPr>
          <p:cNvSpPr/>
          <p:nvPr/>
        </p:nvSpPr>
        <p:spPr>
          <a:xfrm>
            <a:off x="9028386" y="4434450"/>
            <a:ext cx="1074838" cy="277790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513101-08BB-D99A-4A70-7F934215733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33B1B3D-E45C-0611-D8DE-86DD045E06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0011BF9-8800-8EB3-EA4A-4E7E5E8ADAA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43031D6A-4933-3E45-0167-94AC9D45340C}"/>
              </a:ext>
            </a:extLst>
          </p:cNvPr>
          <p:cNvSpPr/>
          <p:nvPr/>
        </p:nvSpPr>
        <p:spPr>
          <a:xfrm>
            <a:off x="8983561" y="2807380"/>
            <a:ext cx="268014" cy="101158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C954E6F-B7FC-575D-2109-8C8B4860B474}"/>
              </a:ext>
            </a:extLst>
          </p:cNvPr>
          <p:cNvSpPr/>
          <p:nvPr/>
        </p:nvSpPr>
        <p:spPr>
          <a:xfrm>
            <a:off x="7554796" y="2371387"/>
            <a:ext cx="1625063" cy="277790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02A4390-1457-2E3F-7C96-A696C78ED83B}"/>
              </a:ext>
            </a:extLst>
          </p:cNvPr>
          <p:cNvSpPr/>
          <p:nvPr/>
        </p:nvSpPr>
        <p:spPr>
          <a:xfrm>
            <a:off x="8417860" y="3899647"/>
            <a:ext cx="762000" cy="277790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C83BCAD-D0DD-EF93-FC8B-5D82E08E5CE3}"/>
              </a:ext>
            </a:extLst>
          </p:cNvPr>
          <p:cNvSpPr txBox="1"/>
          <p:nvPr/>
        </p:nvSpPr>
        <p:spPr>
          <a:xfrm>
            <a:off x="3503780" y="886598"/>
            <a:ext cx="1480232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根导线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898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6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3D490-3426-435B-81A9-91FDCD94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C3465A-8E29-8C9A-DB47-0645323BDFB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C9BD84C-28C0-119E-82CE-28FB8186709A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电容充放电显示器制作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C3E4CE1-8CC6-8724-4599-341EE5DBDA9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62C833-224F-3EA2-D9DB-78F59D52999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C6C5DAB-6D92-EB7B-8049-86EDA0B0173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F47BED4-0EE9-1B05-3CCD-F139FFCC3B4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2B92196-4BFC-F1FF-0585-5DC741ADC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23DC99D-60A5-39C1-172E-4C145E291D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3DBB87-A780-D54E-3957-C964EE20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150" y="1119343"/>
            <a:ext cx="7041260" cy="50638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59925F-1FA8-305C-41FD-366D3876ADE5}"/>
              </a:ext>
            </a:extLst>
          </p:cNvPr>
          <p:cNvSpPr/>
          <p:nvPr/>
        </p:nvSpPr>
        <p:spPr>
          <a:xfrm>
            <a:off x="2689149" y="1234194"/>
            <a:ext cx="2635885" cy="4861806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9F65D9-AE10-BADC-C3D3-B911CD0EF844}"/>
              </a:ext>
            </a:extLst>
          </p:cNvPr>
          <p:cNvSpPr txBox="1"/>
          <p:nvPr/>
        </p:nvSpPr>
        <p:spPr>
          <a:xfrm>
            <a:off x="325936" y="3429000"/>
            <a:ext cx="2248808" cy="132802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电池</a:t>
            </a:r>
            <a:b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红线在上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黑线在下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865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4387852" y="3429248"/>
            <a:ext cx="3416320" cy="1230666"/>
            <a:chOff x="4375026" y="2848154"/>
            <a:chExt cx="341632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4375026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电容及电路原理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BE5F123-11D4-6323-A2A9-32403C8D5550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9" name="任意多边形 18">
              <a:extLst>
                <a:ext uri="{FF2B5EF4-FFF2-40B4-BE49-F238E27FC236}">
                  <a16:creationId xmlns:a16="http://schemas.microsoft.com/office/drawing/2014/main" id="{37202E31-FDAB-AD7F-B335-151238F1D039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任意多边形 19">
              <a:extLst>
                <a:ext uri="{FF2B5EF4-FFF2-40B4-BE49-F238E27FC236}">
                  <a16:creationId xmlns:a16="http://schemas.microsoft.com/office/drawing/2014/main" id="{EA34E6A7-EAB6-C39B-D6C8-2CA838F849F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907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890ED4-B9FC-046F-34A5-5588448A73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298378" y="945991"/>
            <a:ext cx="3481270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pF (m,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u, n, p, f)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19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94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E1F0-F927-78AA-342D-CD43501C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D5AD85-80F8-2F92-4E5D-C46F30D1F1FD}"/>
              </a:ext>
            </a:extLst>
          </p:cNvPr>
          <p:cNvGrpSpPr/>
          <p:nvPr/>
        </p:nvGrpSpPr>
        <p:grpSpPr>
          <a:xfrm>
            <a:off x="1245235" y="323215"/>
            <a:ext cx="1829659" cy="604520"/>
            <a:chOff x="716110" y="296170"/>
            <a:chExt cx="1829688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C43A112-E698-2956-9DF8-4EC0860DF66A}"/>
                </a:ext>
              </a:extLst>
            </p:cNvPr>
            <p:cNvSpPr txBox="1"/>
            <p:nvPr/>
          </p:nvSpPr>
          <p:spPr>
            <a:xfrm>
              <a:off x="716110" y="296170"/>
              <a:ext cx="1829688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电容充电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A52A32C-8B05-E3DF-E4BA-6D935F5B36B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FFB880F-C4BA-07E7-EBD4-F9998D2FAF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B8413D6-4419-58D8-6182-CAFEB0F43CC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F3403D-8A66-9C75-B716-A02B2D7308A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59F0F7-0362-4456-5005-A5F25862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A14C684-4CC3-A8B1-96ED-AD7D54778BA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CF66BF-83DE-2E7B-2F03-7EBAC3D80D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19847" y="4415383"/>
            <a:ext cx="10579866" cy="187132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当开关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闭合，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时，电容器的两个极板分别与电源的正负极相连，与电源正极相连的金属极板上的自由电子在电源电压作用下，形成电流流向与电源负极相连的金属极板。此时，与电源正极相连的金属极板失去电子逐渐积累正电荷，而与电源负极相连的金属极板获得电子逐渐积累负电荷，两金属板携带的正负电荷数始终保持大小相等，方向相反，直到极板间的电压与电源电压相等，充电结束，这个过程将电源的电能转化为电容器的电能并储存起来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419553-40D6-FD5A-321F-B643CD45B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671975"/>
            <a:ext cx="5400336" cy="254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B51CD7B-E6FF-8BED-C424-73BD2C77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112627"/>
            <a:ext cx="4086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4C02506-F6FA-A578-442B-5E6D843E7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20" y="1441142"/>
            <a:ext cx="33909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F9AED69-9A3A-CFC2-BE87-27DE0C779D0A}"/>
              </a:ext>
            </a:extLst>
          </p:cNvPr>
          <p:cNvSpPr/>
          <p:nvPr/>
        </p:nvSpPr>
        <p:spPr>
          <a:xfrm>
            <a:off x="8078786" y="1571109"/>
            <a:ext cx="489765" cy="474861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88059-06FC-2283-AEF2-68D0162DFBB9}"/>
              </a:ext>
            </a:extLst>
          </p:cNvPr>
          <p:cNvSpPr txBox="1"/>
          <p:nvPr/>
        </p:nvSpPr>
        <p:spPr>
          <a:xfrm>
            <a:off x="7497135" y="645495"/>
            <a:ext cx="1443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b="0" i="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容电压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5459DB-B887-9902-8791-6A31A0787969}"/>
              </a:ext>
            </a:extLst>
          </p:cNvPr>
          <p:cNvSpPr txBox="1"/>
          <p:nvPr/>
        </p:nvSpPr>
        <p:spPr>
          <a:xfrm>
            <a:off x="9117108" y="627506"/>
            <a:ext cx="1400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U: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电源电压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2FFE52-4B9D-667A-0305-67E2DC24C9B0}"/>
              </a:ext>
            </a:extLst>
          </p:cNvPr>
          <p:cNvSpPr txBox="1"/>
          <p:nvPr/>
        </p:nvSpPr>
        <p:spPr>
          <a:xfrm>
            <a:off x="10019803" y="2346991"/>
            <a:ext cx="1464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回路电阻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1577B5-E8C6-1C58-8A67-B95B68B2AE5C}"/>
              </a:ext>
            </a:extLst>
          </p:cNvPr>
          <p:cNvSpPr txBox="1"/>
          <p:nvPr/>
        </p:nvSpPr>
        <p:spPr>
          <a:xfrm>
            <a:off x="10283875" y="1042142"/>
            <a:ext cx="1400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回路电容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388568A-2E73-B354-AE1F-9C5FD65ED73F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8219092" y="1014827"/>
            <a:ext cx="104577" cy="55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F156DAE-C86F-1552-B19B-F69C21F286E9}"/>
              </a:ext>
            </a:extLst>
          </p:cNvPr>
          <p:cNvSpPr/>
          <p:nvPr/>
        </p:nvSpPr>
        <p:spPr>
          <a:xfrm>
            <a:off x="9268696" y="1571109"/>
            <a:ext cx="401060" cy="474861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0AE2311-CFCD-667F-FC94-61B9BBE7A2BF}"/>
              </a:ext>
            </a:extLst>
          </p:cNvPr>
          <p:cNvCxnSpPr>
            <a:cxnSpLocks/>
            <a:stCxn id="19" idx="0"/>
            <a:endCxn id="12" idx="2"/>
          </p:cNvCxnSpPr>
          <p:nvPr/>
        </p:nvCxnSpPr>
        <p:spPr>
          <a:xfrm flipV="1">
            <a:off x="9469226" y="996838"/>
            <a:ext cx="348027" cy="574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B2CBCB5-AE51-7B6F-02E7-8782F3D952FF}"/>
              </a:ext>
            </a:extLst>
          </p:cNvPr>
          <p:cNvSpPr/>
          <p:nvPr/>
        </p:nvSpPr>
        <p:spPr>
          <a:xfrm>
            <a:off x="10709910" y="1735923"/>
            <a:ext cx="83790" cy="218608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2B959E1-DB60-9684-9ACC-689CC836A6AC}"/>
              </a:ext>
            </a:extLst>
          </p:cNvPr>
          <p:cNvSpPr/>
          <p:nvPr/>
        </p:nvSpPr>
        <p:spPr>
          <a:xfrm>
            <a:off x="10837981" y="1731099"/>
            <a:ext cx="83790" cy="218608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0DEA224-C80B-74F7-1315-85E7B9B69E53}"/>
              </a:ext>
            </a:extLst>
          </p:cNvPr>
          <p:cNvCxnSpPr>
            <a:cxnSpLocks/>
            <a:stCxn id="28" idx="0"/>
            <a:endCxn id="15" idx="2"/>
          </p:cNvCxnSpPr>
          <p:nvPr/>
        </p:nvCxnSpPr>
        <p:spPr>
          <a:xfrm flipV="1">
            <a:off x="10879876" y="1411474"/>
            <a:ext cx="104144" cy="31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BB3C737-B140-0584-F92C-26C51753C954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>
            <a:off x="10751805" y="1954531"/>
            <a:ext cx="0" cy="39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9019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20E5-3680-8A75-3E81-FA2BC9C8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04E6CA4-5770-9001-F545-414776ABF2D9}"/>
              </a:ext>
            </a:extLst>
          </p:cNvPr>
          <p:cNvGrpSpPr/>
          <p:nvPr/>
        </p:nvGrpSpPr>
        <p:grpSpPr>
          <a:xfrm>
            <a:off x="1245235" y="323215"/>
            <a:ext cx="1731047" cy="604520"/>
            <a:chOff x="716110" y="296170"/>
            <a:chExt cx="17310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CCE8E98-40E9-022F-5838-07636B94B14F}"/>
                </a:ext>
              </a:extLst>
            </p:cNvPr>
            <p:cNvSpPr txBox="1"/>
            <p:nvPr/>
          </p:nvSpPr>
          <p:spPr>
            <a:xfrm>
              <a:off x="716110" y="296170"/>
              <a:ext cx="1731074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电容放电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C51B247-6BCB-EF8E-E040-CFB0702CAC3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AD53798-AC34-32CB-EC2A-31E56B95C65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D296FA0-89EF-77F1-66D1-75814220D4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BCFE667-5429-B37F-DC61-DD96A538D5B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CF19531-280E-6503-F079-2C981ED7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9F0C29E-813F-DD8B-9C8D-28BED5677C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E792EE-459E-D186-45F3-F330CEBAF6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69083" y="4412081"/>
            <a:ext cx="10322411" cy="157709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放电过程：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当开关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闭合时，由于充电后的电容器两个金属极板积累了相反的电荷，会在电路中形成电压。负电荷在电压的作用下，向带正电的金属极板上移动，形成电流，电容器开始放电，随着电荷的中和，电路中的电压差越来越小，电流越来越低，当所有电荷中和过程结束，金属板不再带电，电压减少为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，电容器放电完毕。</a:t>
            </a:r>
          </a:p>
          <a:p>
            <a:pPr indent="0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C82D30-5E35-10C0-B895-F20C8412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2" y="1657371"/>
            <a:ext cx="5400337" cy="254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40A63B-3921-D407-FD9D-1E6C1CDA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23" y="1048869"/>
            <a:ext cx="410527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39D3E24-9ED1-B1CD-99EA-6211A70A0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95" y="2505075"/>
            <a:ext cx="24384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45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34486-F4A7-6CDF-177D-4ACD9D3D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72B20F9-7F86-5563-5DB7-70ED42C51DB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D851A50-1EA9-4BE2-54A2-D514E1F5737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6C93723-CB44-3AE1-D055-12C9DDB2592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E539489-DD57-6E06-4D76-40954CDAA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E142B6A-02AC-1857-9AA8-DA5FE14A85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183"/>
          <a:stretch/>
        </p:blipFill>
        <p:spPr>
          <a:xfrm>
            <a:off x="319983" y="1744160"/>
            <a:ext cx="5313568" cy="3988137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noFill/>
            <a:prstDash val="solid"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9E1C5EC-A4B6-7CB4-3414-65D250ED3FA4}"/>
              </a:ext>
            </a:extLst>
          </p:cNvPr>
          <p:cNvSpPr/>
          <p:nvPr/>
        </p:nvSpPr>
        <p:spPr>
          <a:xfrm>
            <a:off x="2786357" y="1865819"/>
            <a:ext cx="194967" cy="2553267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51ACB3-D4AF-7FC9-3134-4BFECE058061}"/>
              </a:ext>
            </a:extLst>
          </p:cNvPr>
          <p:cNvSpPr/>
          <p:nvPr/>
        </p:nvSpPr>
        <p:spPr>
          <a:xfrm>
            <a:off x="3750406" y="4218517"/>
            <a:ext cx="653371" cy="200569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2DBA3D-A188-F5E6-C2FC-3F127BE93894}"/>
              </a:ext>
            </a:extLst>
          </p:cNvPr>
          <p:cNvSpPr/>
          <p:nvPr/>
        </p:nvSpPr>
        <p:spPr>
          <a:xfrm>
            <a:off x="2786356" y="4419087"/>
            <a:ext cx="703087" cy="185607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FB4772-FA9F-DFCF-BAB9-9E5CD4950141}"/>
              </a:ext>
            </a:extLst>
          </p:cNvPr>
          <p:cNvSpPr/>
          <p:nvPr/>
        </p:nvSpPr>
        <p:spPr>
          <a:xfrm>
            <a:off x="3296299" y="3962231"/>
            <a:ext cx="647671" cy="271248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6463C3-4130-BB9A-BB8D-A962528CB993}"/>
              </a:ext>
            </a:extLst>
          </p:cNvPr>
          <p:cNvSpPr/>
          <p:nvPr/>
        </p:nvSpPr>
        <p:spPr>
          <a:xfrm>
            <a:off x="4151750" y="4438311"/>
            <a:ext cx="1313639" cy="11072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A2C128-84E5-5811-A7FB-47511A213C9D}"/>
              </a:ext>
            </a:extLst>
          </p:cNvPr>
          <p:cNvSpPr/>
          <p:nvPr/>
        </p:nvSpPr>
        <p:spPr>
          <a:xfrm>
            <a:off x="4151595" y="3227785"/>
            <a:ext cx="273269" cy="1191302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355BDD-A0B1-1770-3300-5704D070F545}"/>
              </a:ext>
            </a:extLst>
          </p:cNvPr>
          <p:cNvSpPr/>
          <p:nvPr/>
        </p:nvSpPr>
        <p:spPr>
          <a:xfrm>
            <a:off x="3234272" y="2956536"/>
            <a:ext cx="1190592" cy="271248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2768B9-4DFA-3E42-92DF-B9202EFB3210}"/>
              </a:ext>
            </a:extLst>
          </p:cNvPr>
          <p:cNvSpPr/>
          <p:nvPr/>
        </p:nvSpPr>
        <p:spPr>
          <a:xfrm>
            <a:off x="3047319" y="2956536"/>
            <a:ext cx="194967" cy="1895338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F6E759-AEE8-6AFD-6EE9-7E74C5B5D793}"/>
              </a:ext>
            </a:extLst>
          </p:cNvPr>
          <p:cNvSpPr/>
          <p:nvPr/>
        </p:nvSpPr>
        <p:spPr>
          <a:xfrm>
            <a:off x="3226941" y="4669314"/>
            <a:ext cx="504240" cy="169381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8A984AD-A5CD-426C-C9D7-8ABE6D0AA363}"/>
              </a:ext>
            </a:extLst>
          </p:cNvPr>
          <p:cNvSpPr/>
          <p:nvPr/>
        </p:nvSpPr>
        <p:spPr>
          <a:xfrm>
            <a:off x="3455418" y="4838695"/>
            <a:ext cx="275763" cy="727906"/>
          </a:xfrm>
          <a:prstGeom prst="rect">
            <a:avLst/>
          </a:prstGeom>
          <a:solidFill>
            <a:schemeClr val="tx1">
              <a:alpha val="25000"/>
            </a:schemeClr>
          </a:solidFill>
          <a:ln w="73025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B3DF123-7FFD-1EF5-CB93-607A0120EE44}"/>
              </a:ext>
            </a:extLst>
          </p:cNvPr>
          <p:cNvSpPr/>
          <p:nvPr/>
        </p:nvSpPr>
        <p:spPr>
          <a:xfrm>
            <a:off x="3296299" y="4233479"/>
            <a:ext cx="194967" cy="185607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C2D991B-C015-3F75-7162-A1CC6D79E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/>
          <a:stretch/>
        </p:blipFill>
        <p:spPr bwMode="auto">
          <a:xfrm>
            <a:off x="5745118" y="2438400"/>
            <a:ext cx="6356535" cy="231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06F987FD-715A-E8F0-5241-EF475FD1D7D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1978167-71C1-CF96-1299-856497736FDA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BB07C92-DA37-85E1-C464-F4B90DF1E81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1E4C6615-8812-A83E-D2A6-0C7971AEC80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57169" y="572188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5E523D-1EAB-FA5A-1BA2-8F39AEDF845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677763" y="486546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70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ECA0A06-002A-364B-A283-964543CC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6" y="1705237"/>
            <a:ext cx="8384021" cy="34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9B82D3-AEB4-854B-928F-9E44F8D3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8" y="4698401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电容并联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电容并联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B5345F-637A-A932-B350-B1CE5CCB5D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88823" y="1454895"/>
            <a:ext cx="2796989" cy="38132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+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 / V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5F2E9A-C9E5-F757-F5F0-7A7CD820FAB3}"/>
              </a:ext>
            </a:extLst>
          </p:cNvPr>
          <p:cNvSpPr txBox="1"/>
          <p:nvPr/>
        </p:nvSpPr>
        <p:spPr>
          <a:xfrm>
            <a:off x="4207962" y="3099346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C4DC8A-E5E5-C6CB-1107-D414512E6140}"/>
              </a:ext>
            </a:extLst>
          </p:cNvPr>
          <p:cNvSpPr txBox="1"/>
          <p:nvPr/>
        </p:nvSpPr>
        <p:spPr>
          <a:xfrm>
            <a:off x="5937567" y="309010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86F39-9153-4BA4-D11C-EB1BF9CC3728}"/>
              </a:ext>
            </a:extLst>
          </p:cNvPr>
          <p:cNvSpPr/>
          <p:nvPr/>
        </p:nvSpPr>
        <p:spPr>
          <a:xfrm>
            <a:off x="4207962" y="2642175"/>
            <a:ext cx="2310070" cy="256975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9C5542A-12EE-39E7-B9BF-EA602E530F2C}"/>
              </a:ext>
            </a:extLst>
          </p:cNvPr>
          <p:cNvSpPr/>
          <p:nvPr/>
        </p:nvSpPr>
        <p:spPr>
          <a:xfrm rot="20294603">
            <a:off x="1979189" y="4746380"/>
            <a:ext cx="2118544" cy="484632"/>
          </a:xfrm>
          <a:prstGeom prst="leftRigh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3DAF64-0F50-4FDC-2993-A709F418EF78}"/>
              </a:ext>
            </a:extLst>
          </p:cNvPr>
          <p:cNvSpPr/>
          <p:nvPr/>
        </p:nvSpPr>
        <p:spPr>
          <a:xfrm>
            <a:off x="409924" y="4561490"/>
            <a:ext cx="1231384" cy="15645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166AB3-EA37-05AD-B2BD-CAA416BC878B}"/>
              </a:ext>
            </a:extLst>
          </p:cNvPr>
          <p:cNvSpPr txBox="1"/>
          <p:nvPr/>
        </p:nvSpPr>
        <p:spPr>
          <a:xfrm>
            <a:off x="709272" y="465465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813433-3B92-3AD5-1521-39DF17B05FAD}"/>
              </a:ext>
            </a:extLst>
          </p:cNvPr>
          <p:cNvSpPr txBox="1"/>
          <p:nvPr/>
        </p:nvSpPr>
        <p:spPr>
          <a:xfrm>
            <a:off x="409924" y="515561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5CB87DF-48A1-B2C4-8D3A-34BB3EA45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614" y="5579315"/>
            <a:ext cx="5896798" cy="53347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F27A1-0FFA-3154-53AF-7D9A50674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BFAD81A-58A6-B16C-CA0B-FF336710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0" y="1417851"/>
            <a:ext cx="6676396" cy="417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99C8A7-708B-EBD9-F04D-E7BC0C592F5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64A7A61-B156-FF53-CA79-EA0571B47A8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电容串联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04DFDDF-EC8C-5F46-C821-E078A56D35B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201A16-2541-21E9-DCB6-3E06948768A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8C30C6-7AA1-E28E-0D17-22F8F69E95F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A2ECC2B-E708-96EB-276B-0CF0DC51335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4157E8-F4FB-A4B3-467E-5EF6EC31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93EA902-A04B-0EAE-0903-9178B1A672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电容串联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9824B-12AB-C2C5-2DB3-342A7BE98BB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00268" y="822325"/>
            <a:ext cx="2696689" cy="57888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 = CV = It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A01739-60D4-E40F-B25F-6A3630533878}"/>
              </a:ext>
            </a:extLst>
          </p:cNvPr>
          <p:cNvSpPr txBox="1"/>
          <p:nvPr/>
        </p:nvSpPr>
        <p:spPr>
          <a:xfrm>
            <a:off x="4656399" y="2552750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974230-8A26-12A6-BC1E-1DC89FF26B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68579" y="570547"/>
            <a:ext cx="3183411" cy="469915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①同一支路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相同，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It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时，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0.5V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0.5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 = Q’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0.5CV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0B18E0AF-3FF7-8BAA-1D5C-164DA789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8" y="4701529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AF18442-BE3D-FA86-3B1C-331B12C326D6}"/>
              </a:ext>
            </a:extLst>
          </p:cNvPr>
          <p:cNvSpPr/>
          <p:nvPr/>
        </p:nvSpPr>
        <p:spPr>
          <a:xfrm>
            <a:off x="482894" y="4564618"/>
            <a:ext cx="1231384" cy="15645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40B703-A98E-7A87-12C4-DF4419083106}"/>
              </a:ext>
            </a:extLst>
          </p:cNvPr>
          <p:cNvSpPr txBox="1"/>
          <p:nvPr/>
        </p:nvSpPr>
        <p:spPr>
          <a:xfrm>
            <a:off x="782242" y="465778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E618B-1AAB-AE74-A268-88267FBED39E}"/>
              </a:ext>
            </a:extLst>
          </p:cNvPr>
          <p:cNvSpPr txBox="1"/>
          <p:nvPr/>
        </p:nvSpPr>
        <p:spPr>
          <a:xfrm>
            <a:off x="482894" y="5158745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DB2EE1-FA46-F686-2272-05B1A80D58F5}"/>
              </a:ext>
            </a:extLst>
          </p:cNvPr>
          <p:cNvSpPr txBox="1"/>
          <p:nvPr/>
        </p:nvSpPr>
        <p:spPr>
          <a:xfrm>
            <a:off x="4203157" y="267925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983CCE-FF46-0C0B-F2CD-CE4255290005}"/>
              </a:ext>
            </a:extLst>
          </p:cNvPr>
          <p:cNvSpPr txBox="1"/>
          <p:nvPr/>
        </p:nvSpPr>
        <p:spPr>
          <a:xfrm>
            <a:off x="4144241" y="391799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162CCA-5650-BC8A-24E7-197D3463D8EE}"/>
              </a:ext>
            </a:extLst>
          </p:cNvPr>
          <p:cNvSpPr/>
          <p:nvPr/>
        </p:nvSpPr>
        <p:spPr>
          <a:xfrm>
            <a:off x="4252335" y="2233216"/>
            <a:ext cx="906088" cy="34931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2EFB19-EBBC-C7CB-0E86-7BFADEEC422E}"/>
              </a:ext>
            </a:extLst>
          </p:cNvPr>
          <p:cNvSpPr txBox="1"/>
          <p:nvPr/>
        </p:nvSpPr>
        <p:spPr>
          <a:xfrm>
            <a:off x="4656399" y="3723943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3CB05B-6ED2-5D7F-4394-8B86C92E53F1}"/>
              </a:ext>
            </a:extLst>
          </p:cNvPr>
          <p:cNvSpPr txBox="1"/>
          <p:nvPr/>
        </p:nvSpPr>
        <p:spPr>
          <a:xfrm>
            <a:off x="4673709" y="4898435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箭头: 左右 32">
            <a:extLst>
              <a:ext uri="{FF2B5EF4-FFF2-40B4-BE49-F238E27FC236}">
                <a16:creationId xmlns:a16="http://schemas.microsoft.com/office/drawing/2014/main" id="{24E0EADE-F4E0-7A4B-1E5B-1E0C7B3393CC}"/>
              </a:ext>
            </a:extLst>
          </p:cNvPr>
          <p:cNvSpPr/>
          <p:nvPr/>
        </p:nvSpPr>
        <p:spPr>
          <a:xfrm rot="20849141">
            <a:off x="2076279" y="4804939"/>
            <a:ext cx="1907759" cy="484632"/>
          </a:xfrm>
          <a:prstGeom prst="leftRigh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A8D18EA-DADA-7F93-6443-5A75E26BD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5903" y="5648619"/>
            <a:ext cx="4833711" cy="74982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8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27265" y="906968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DC94056-3670-6A56-F5D6-308838BE1D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D7AF688-8E98-6590-459B-A673A965999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5405127-8BD5-8C05-430A-D9E6612D37F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7187</TotalTime>
  <Words>2161</Words>
  <Application>Microsoft Office PowerPoint</Application>
  <PresentationFormat>宽屏</PresentationFormat>
  <Paragraphs>311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Wingdings</vt:lpstr>
      <vt:lpstr>锦绣宋体</vt:lpstr>
      <vt:lpstr>Arial</vt:lpstr>
      <vt:lpstr>微软雅黑</vt:lpstr>
      <vt:lpstr>Calibri</vt:lpstr>
      <vt:lpstr>Times New Roman</vt:lpstr>
      <vt:lpstr>Calibri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332</cp:revision>
  <dcterms:created xsi:type="dcterms:W3CDTF">2018-09-17T11:33:00Z</dcterms:created>
  <dcterms:modified xsi:type="dcterms:W3CDTF">2025-04-16T15:44:19Z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